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0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88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86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3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8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1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9CE4-C0F5-47A8-B5A1-49A2469B864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8DA7F3-1EAF-4034-863C-5C190CA04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9099" y="1789276"/>
            <a:ext cx="10006884" cy="266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48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KHÍ CÓ Ở ĐÂU? TÍNH CHẤT VÀ THÀNH PHẦN CỦA KHÔNG KHÍ</a:t>
            </a:r>
          </a:p>
        </p:txBody>
      </p:sp>
    </p:spTree>
    <p:extLst>
      <p:ext uri="{BB962C8B-B14F-4D97-AF65-F5344CB8AC3E}">
        <p14:creationId xmlns:p14="http://schemas.microsoft.com/office/powerpoint/2010/main" val="372861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60" y="274749"/>
            <a:ext cx="8596668" cy="1320800"/>
          </a:xfrm>
        </p:spPr>
        <p:txBody>
          <a:bodyPr/>
          <a:lstStyle/>
          <a:p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35" y="1930400"/>
            <a:ext cx="10668952" cy="47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3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46" y="2305317"/>
            <a:ext cx="10869768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qua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34" y="2021983"/>
            <a:ext cx="10501527" cy="4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9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155" y="2240924"/>
            <a:ext cx="10985679" cy="4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8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00773" cy="1320800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Thành</a:t>
            </a:r>
            <a:r>
              <a:rPr lang="en-US" b="1" i="1" dirty="0"/>
              <a:t> </a:t>
            </a:r>
            <a:r>
              <a:rPr lang="en-US" b="1" i="1" dirty="0" err="1"/>
              <a:t>phần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không</a:t>
            </a:r>
            <a:r>
              <a:rPr lang="en-US" b="1" i="1" dirty="0"/>
              <a:t> </a:t>
            </a:r>
            <a:r>
              <a:rPr lang="en-US" b="1" i="1" dirty="0" err="1"/>
              <a:t>khí</a:t>
            </a:r>
            <a:r>
              <a:rPr lang="en-US" b="1" i="1" dirty="0"/>
              <a:t> </a:t>
            </a:r>
            <a:r>
              <a:rPr lang="en-US" b="1" i="1" dirty="0" err="1"/>
              <a:t>gồm</a:t>
            </a:r>
            <a:r>
              <a:rPr lang="en-US" b="1" i="1" dirty="0"/>
              <a:t>: </a:t>
            </a:r>
            <a:r>
              <a:rPr lang="en-US" b="1" i="1" dirty="0" err="1"/>
              <a:t>ni-tơ</a:t>
            </a:r>
            <a:r>
              <a:rPr lang="en-US" b="1" i="1" dirty="0"/>
              <a:t>, ô-xi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các-bô-níc</a:t>
            </a:r>
            <a:r>
              <a:rPr lang="en-US" b="1" i="1" dirty="0"/>
              <a:t>. </a:t>
            </a:r>
            <a:r>
              <a:rPr lang="en-US" b="1" i="1" dirty="0" err="1"/>
              <a:t>Thành</a:t>
            </a:r>
            <a:r>
              <a:rPr lang="en-US" b="1" i="1" dirty="0"/>
              <a:t> </a:t>
            </a:r>
            <a:r>
              <a:rPr lang="en-US" b="1" i="1" dirty="0" err="1"/>
              <a:t>phần</a:t>
            </a:r>
            <a:r>
              <a:rPr lang="en-US" b="1" i="1" dirty="0"/>
              <a:t> </a:t>
            </a:r>
            <a:r>
              <a:rPr lang="en-US" b="1" i="1" dirty="0" err="1"/>
              <a:t>nhiều</a:t>
            </a:r>
            <a:r>
              <a:rPr lang="en-US" b="1" i="1" dirty="0"/>
              <a:t> </a:t>
            </a:r>
            <a:r>
              <a:rPr lang="en-US" b="1" i="1" dirty="0" err="1"/>
              <a:t>nhất</a:t>
            </a:r>
            <a:r>
              <a:rPr lang="en-US" b="1" i="1" dirty="0"/>
              <a:t> </a:t>
            </a:r>
            <a:r>
              <a:rPr lang="en-US" b="1" i="1" dirty="0" err="1"/>
              <a:t>là</a:t>
            </a:r>
            <a:r>
              <a:rPr lang="en-US" b="1" i="1" dirty="0"/>
              <a:t> </a:t>
            </a:r>
            <a:r>
              <a:rPr lang="en-US" b="1" i="1" dirty="0" err="1"/>
              <a:t>ni-tơ</a:t>
            </a:r>
            <a:r>
              <a:rPr lang="en-US" b="1" i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A cartoon of a child with a scooter&#10;&#10;Description automatically generated with medium confidenc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34" y="2338531"/>
            <a:ext cx="4873460" cy="3869085"/>
          </a:xfrm>
          <a:prstGeom prst="rect">
            <a:avLst/>
          </a:prstGeom>
        </p:spPr>
      </p:pic>
      <p:pic>
        <p:nvPicPr>
          <p:cNvPr id="5" name="Picture 4" descr="A picture containing text, font, screenshot, diagram&#10;&#10;Description automatically generated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6558" y="2287015"/>
            <a:ext cx="4816698" cy="41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2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44" y="4769476"/>
            <a:ext cx="11132593" cy="1320800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Cốc</a:t>
            </a:r>
            <a:r>
              <a:rPr lang="en-US" b="1" i="1" dirty="0"/>
              <a:t> b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nước</a:t>
            </a:r>
            <a:r>
              <a:rPr lang="en-US" b="1" i="1" dirty="0"/>
              <a:t> </a:t>
            </a:r>
            <a:r>
              <a:rPr lang="en-US" b="1" i="1" dirty="0" err="1"/>
              <a:t>bên</a:t>
            </a:r>
            <a:r>
              <a:rPr lang="en-US" b="1" i="1" dirty="0"/>
              <a:t> </a:t>
            </a:r>
            <a:r>
              <a:rPr lang="en-US" b="1" i="1" dirty="0" err="1"/>
              <a:t>ngoài</a:t>
            </a:r>
            <a:r>
              <a:rPr lang="en-US" b="1" i="1" dirty="0"/>
              <a:t> </a:t>
            </a:r>
            <a:r>
              <a:rPr lang="en-US" b="1" i="1" dirty="0" err="1"/>
              <a:t>thành</a:t>
            </a:r>
            <a:r>
              <a:rPr lang="en-US" b="1" i="1" dirty="0"/>
              <a:t> </a:t>
            </a:r>
            <a:r>
              <a:rPr lang="en-US" b="1" i="1" dirty="0" err="1"/>
              <a:t>cốc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dưới</a:t>
            </a:r>
            <a:r>
              <a:rPr lang="en-US" b="1" i="1" dirty="0"/>
              <a:t> </a:t>
            </a:r>
            <a:r>
              <a:rPr lang="en-US" b="1" i="1" dirty="0" err="1"/>
              <a:t>đĩa</a:t>
            </a:r>
            <a:r>
              <a:rPr lang="en-US" b="1" i="1" dirty="0"/>
              <a:t>. </a:t>
            </a:r>
            <a:r>
              <a:rPr lang="en-US" b="1" i="1" dirty="0" err="1"/>
              <a:t>Nguyên</a:t>
            </a:r>
            <a:r>
              <a:rPr lang="en-US" b="1" i="1" dirty="0"/>
              <a:t> </a:t>
            </a:r>
            <a:r>
              <a:rPr lang="en-US" b="1" i="1" dirty="0" err="1"/>
              <a:t>nhân</a:t>
            </a:r>
            <a:r>
              <a:rPr lang="en-US" b="1" i="1" dirty="0"/>
              <a:t> do </a:t>
            </a:r>
            <a:r>
              <a:rPr lang="en-US" b="1" i="1" dirty="0" err="1"/>
              <a:t>thành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cốc</a:t>
            </a:r>
            <a:r>
              <a:rPr lang="en-US" b="1" i="1" dirty="0"/>
              <a:t> b </a:t>
            </a:r>
            <a:r>
              <a:rPr lang="en-US" b="1" i="1" dirty="0" err="1"/>
              <a:t>lạnh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nước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</a:t>
            </a:r>
            <a:r>
              <a:rPr lang="en-US" b="1" i="1" dirty="0" err="1"/>
              <a:t>không</a:t>
            </a:r>
            <a:r>
              <a:rPr lang="en-US" b="1" i="1" dirty="0"/>
              <a:t> </a:t>
            </a:r>
            <a:r>
              <a:rPr lang="en-US" b="1" i="1" dirty="0" err="1"/>
              <a:t>khí</a:t>
            </a:r>
            <a:r>
              <a:rPr lang="en-US" b="1" i="1" dirty="0"/>
              <a:t> </a:t>
            </a:r>
            <a:r>
              <a:rPr lang="en-US" b="1" i="1" dirty="0" err="1"/>
              <a:t>gặp</a:t>
            </a:r>
            <a:r>
              <a:rPr lang="en-US" b="1" i="1" dirty="0"/>
              <a:t> </a:t>
            </a:r>
            <a:r>
              <a:rPr lang="en-US" b="1" i="1" dirty="0" err="1"/>
              <a:t>lạnh</a:t>
            </a:r>
            <a:r>
              <a:rPr lang="en-US" b="1" i="1" dirty="0"/>
              <a:t> </a:t>
            </a:r>
            <a:r>
              <a:rPr lang="en-US" b="1" i="1" dirty="0" err="1"/>
              <a:t>thì</a:t>
            </a:r>
            <a:r>
              <a:rPr lang="en-US" b="1" i="1" dirty="0"/>
              <a:t> </a:t>
            </a:r>
            <a:r>
              <a:rPr lang="en-US" b="1" i="1" dirty="0" err="1"/>
              <a:t>ngưng</a:t>
            </a:r>
            <a:r>
              <a:rPr lang="en-US" b="1" i="1" dirty="0"/>
              <a:t> </a:t>
            </a:r>
            <a:r>
              <a:rPr lang="en-US" b="1" i="1" dirty="0" err="1"/>
              <a:t>tụ</a:t>
            </a:r>
            <a:r>
              <a:rPr lang="en-US" b="1" i="1" dirty="0"/>
              <a:t> </a:t>
            </a:r>
            <a:r>
              <a:rPr lang="en-US" b="1" i="1" dirty="0" err="1"/>
              <a:t>lại</a:t>
            </a:r>
            <a:r>
              <a:rPr lang="en-US" b="1" i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Khắc phục tình trạng ngưng tụ hơi nước cửa kính, hấp hơi | Cleaniped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4" y="242742"/>
            <a:ext cx="4603004" cy="408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2657" y="242742"/>
            <a:ext cx="5918480" cy="44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1718"/>
            <a:ext cx="10681832" cy="1320800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Từ</a:t>
            </a:r>
            <a:r>
              <a:rPr lang="en-US" b="1" i="1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7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8 </a:t>
            </a:r>
            <a:r>
              <a:rPr lang="en-US" b="1" i="1" dirty="0" err="1"/>
              <a:t>cho</a:t>
            </a:r>
            <a:r>
              <a:rPr lang="en-US" b="1" i="1" dirty="0"/>
              <a:t> </a:t>
            </a:r>
            <a:r>
              <a:rPr lang="en-US" b="1" i="1" dirty="0" err="1"/>
              <a:t>thấy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</a:t>
            </a:r>
            <a:r>
              <a:rPr lang="en-US" b="1" i="1" dirty="0" err="1"/>
              <a:t>không</a:t>
            </a:r>
            <a:r>
              <a:rPr lang="en-US" b="1" i="1" dirty="0"/>
              <a:t> </a:t>
            </a:r>
            <a:r>
              <a:rPr lang="en-US" b="1" i="1" dirty="0" err="1"/>
              <a:t>khí</a:t>
            </a:r>
            <a:r>
              <a:rPr lang="en-US" b="1" i="1" dirty="0"/>
              <a:t> </a:t>
            </a:r>
            <a:r>
              <a:rPr lang="en-US" b="1" i="1" dirty="0" err="1"/>
              <a:t>còn</a:t>
            </a:r>
            <a:r>
              <a:rPr lang="en-US" b="1" i="1" dirty="0"/>
              <a:t> </a:t>
            </a:r>
            <a:r>
              <a:rPr lang="en-US" b="1" i="1" dirty="0" err="1"/>
              <a:t>chứa</a:t>
            </a:r>
            <a:r>
              <a:rPr lang="en-US" b="1" i="1" dirty="0"/>
              <a:t> </a:t>
            </a:r>
            <a:r>
              <a:rPr lang="en-US" b="1" i="1" dirty="0" err="1"/>
              <a:t>hơi</a:t>
            </a:r>
            <a:r>
              <a:rPr lang="en-US" b="1" i="1" dirty="0"/>
              <a:t> </a:t>
            </a:r>
            <a:r>
              <a:rPr lang="en-US" b="1" i="1" dirty="0" err="1"/>
              <a:t>nước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bụi</a:t>
            </a:r>
            <a:r>
              <a:rPr lang="en-US" b="1" i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78039"/>
            <a:ext cx="10681832" cy="54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83" y="2528552"/>
            <a:ext cx="8596668" cy="13208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108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Times New Roman</vt:lpstr>
      <vt:lpstr>Trebuchet MS</vt:lpstr>
      <vt:lpstr>Wingdings 3</vt:lpstr>
      <vt:lpstr>Facet</vt:lpstr>
      <vt:lpstr>PowerPoint Presentation</vt:lpstr>
      <vt:lpstr>Thí nghiệm 1</vt:lpstr>
      <vt:lpstr>Thí nghiệm 2</vt:lpstr>
      <vt:lpstr>Em thấy gì qua hình ảnh?</vt:lpstr>
      <vt:lpstr>Thí nghiệm 3</vt:lpstr>
      <vt:lpstr>Thành phần chính của không khí gồm: ni-tơ, ô-xi và các-bô-níc. Thành phần nhiều nhất là ni-tơ. </vt:lpstr>
      <vt:lpstr>Cốc b có nước bên ngoài thành cốc và dưới đĩa. Nguyên nhân do thành của cốc b lạnh và nước trong không khí gặp lạnh thì ngưng tụ lại. </vt:lpstr>
      <vt:lpstr>Từ hình 7 và hình 8 cho thấy trong không khí còn chứa hơi nước và bụi. </vt:lpstr>
      <vt:lpstr>CHÀO TẠM BIỆT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2023-09-17T01:13:21Z</dcterms:created>
  <dcterms:modified xsi:type="dcterms:W3CDTF">2023-09-17T01:34:04Z</dcterms:modified>
</cp:coreProperties>
</file>